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109" d="100"/>
          <a:sy n="109" d="100"/>
        </p:scale>
        <p:origin x="14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5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4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2018-09-05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2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2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3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</a:t>
            </a:r>
            <a:r>
              <a:rPr lang="de-DE" noProof="0" smtClean="0"/>
              <a:t>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16222</Words>
  <Application>Microsoft Office PowerPoint</Application>
  <PresentationFormat>Bildschirmpräsentation (4:3)</PresentationFormat>
  <Paragraphs>4880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2495</cp:revision>
  <cp:lastPrinted>2018-04-11T06:17:22Z</cp:lastPrinted>
  <dcterms:created xsi:type="dcterms:W3CDTF">2008-08-19T13:25:11Z</dcterms:created>
  <dcterms:modified xsi:type="dcterms:W3CDTF">2018-09-05T14:44:52Z</dcterms:modified>
</cp:coreProperties>
</file>